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110" d="100"/>
          <a:sy n="110" d="100"/>
        </p:scale>
        <p:origin x="-179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10/12/2015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10/12/2015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8227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b="1" dirty="0"/>
              <a:t>* El área metropolitana (AM) comprende a </a:t>
            </a:r>
            <a:r>
              <a:rPr lang="es-ES" sz="1600" b="1" dirty="0" smtClean="0"/>
              <a:t>Villa </a:t>
            </a:r>
            <a:r>
              <a:rPr lang="es-ES" sz="1600" b="1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4717773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301086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hogares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8530130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5814" y="1385515"/>
            <a:ext cx="7772372" cy="3675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797318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889443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71600" y="1315616"/>
            <a:ext cx="6000799" cy="373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9559873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64443749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56328" y="1844824"/>
            <a:ext cx="5976664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2719217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5" y="3860800"/>
            <a:ext cx="6048672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3127020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39788" y="1716088"/>
            <a:ext cx="7277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6270980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33425" y="1989138"/>
            <a:ext cx="75692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758746" y="967715"/>
            <a:ext cx="6117606" cy="20072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1173794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57786" y="260648"/>
            <a:ext cx="5918566" cy="5869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814656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628800"/>
            <a:ext cx="7903135" cy="3998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772944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3982001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3063" y="1703388"/>
            <a:ext cx="6267450" cy="3933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Trimestre agosto – octubre (2014 – 2015)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300210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14387</TotalTime>
  <Words>484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906</cp:revision>
  <cp:lastPrinted>2015-08-31T19:48:27Z</cp:lastPrinted>
  <dcterms:created xsi:type="dcterms:W3CDTF">2012-08-27T13:39:03Z</dcterms:created>
  <dcterms:modified xsi:type="dcterms:W3CDTF">2015-12-10T13:43:34Z</dcterms:modified>
</cp:coreProperties>
</file>